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1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BC9AB-4F3B-42AC-B94E-DB24427D9787}" v="43" dt="2025-06-24T09:29:4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3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iata.org/en/events/all/wfs--wp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4C8D5E7D-B7D0-956A-CC67-9F47B016C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RADIENT" hidden="1">
            <a:extLst>
              <a:ext uri="{FF2B5EF4-FFF2-40B4-BE49-F238E27FC236}">
                <a16:creationId xmlns:a16="http://schemas.microsoft.com/office/drawing/2014/main" id="{A291C34A-FAF1-683D-3DA4-62261254622A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1786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WFS/WPS!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WFS/WPS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website!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18609-7ECB-6C6F-98EC-9629CAF1A1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499" y="3717185"/>
            <a:ext cx="4935679" cy="27756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17F86-D8B1-27D0-5FA3-DD605F90C19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77829" y="4186591"/>
            <a:ext cx="582267" cy="1087771"/>
            <a:chOff x="7847403" y="765422"/>
            <a:chExt cx="991737" cy="197994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2C38F75-943A-3A9D-6310-C722F51C1E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7848540" y="175834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63E077-E810-8781-7E2C-A9B279A1397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847403" y="765422"/>
              <a:ext cx="991737" cy="9929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3ADB1-B08A-C486-8B38-B6CBD8AFE17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rot="16200000">
              <a:off x="8226253" y="1301379"/>
              <a:ext cx="230410" cy="460406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0800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43eddc-90ff-449d-aad4-2d0e109d6fc6">
      <Terms xmlns="http://schemas.microsoft.com/office/infopath/2007/PartnerControls"/>
    </lcf76f155ced4ddcb4097134ff3c332f>
    <TaxCatchAll xmlns="d1561e36-252f-47de-a9c7-a7a6b7e6ef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B1604F3D69F4F86BA48773919B15D" ma:contentTypeVersion="11" ma:contentTypeDescription="Create a new document." ma:contentTypeScope="" ma:versionID="5deeec8827626160743bd380556959b3">
  <xsd:schema xmlns:xsd="http://www.w3.org/2001/XMLSchema" xmlns:xs="http://www.w3.org/2001/XMLSchema" xmlns:p="http://schemas.microsoft.com/office/2006/metadata/properties" xmlns:ns2="4a43eddc-90ff-449d-aad4-2d0e109d6fc6" xmlns:ns3="d1561e36-252f-47de-a9c7-a7a6b7e6efea" targetNamespace="http://schemas.microsoft.com/office/2006/metadata/properties" ma:root="true" ma:fieldsID="330406de6bab337ec70a07091339df76" ns2:_="" ns3:_="">
    <xsd:import namespace="4a43eddc-90ff-449d-aad4-2d0e109d6fc6"/>
    <xsd:import namespace="d1561e36-252f-47de-a9c7-a7a6b7e6ef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3eddc-90ff-449d-aad4-2d0e109d6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61e36-252f-47de-a9c7-a7a6b7e6ef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f1c4e9-f756-407e-8625-3e12520edd9f}" ma:internalName="TaxCatchAll" ma:showField="CatchAllData" ma:web="d1561e36-252f-47de-a9c7-a7a6b7e6ef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183C6-7270-4AC2-9CD2-45B68A49FD3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43eddc-90ff-449d-aad4-2d0e109d6fc6"/>
    <ds:schemaRef ds:uri="http://purl.org/dc/elements/1.1/"/>
    <ds:schemaRef ds:uri="http://schemas.microsoft.com/office/2006/metadata/properties"/>
    <ds:schemaRef ds:uri="d1561e36-252f-47de-a9c7-a7a6b7e6efe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413788-C506-4260-8427-F5ADD61F1241}">
  <ds:schemaRefs>
    <ds:schemaRef ds:uri="4a43eddc-90ff-449d-aad4-2d0e109d6fc6"/>
    <ds:schemaRef ds:uri="d1561e36-252f-47de-a9c7-a7a6b7e6ef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d221784-72a8-4263-ac86-0ccc6b152cd8}" enabled="0" method="" siteId="{ad221784-72a8-4263-ac86-0ccc6b152cd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Carlota Hernández Jaubert</cp:lastModifiedBy>
  <cp:revision>1</cp:revision>
  <dcterms:created xsi:type="dcterms:W3CDTF">2023-06-13T12:34:15Z</dcterms:created>
  <dcterms:modified xsi:type="dcterms:W3CDTF">2025-06-24T09:29:43Z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0x010100A0BB1604F3D69F4F86BA48773919B15D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