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10"/>
  </p:notesMasterIdLst>
  <p:sldIdLst>
    <p:sldId id="276" r:id="rId6"/>
    <p:sldId id="271" r:id="rId7"/>
    <p:sldId id="274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EFF191-3BBB-4713-9B59-85F54B1D706D}">
          <p14:sldIdLst>
            <p14:sldId id="276"/>
            <p14:sldId id="271"/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C70489-7B77-9276-5AFE-E5B1F1897729}" name="Katie Erofeeva" initials="KE" userId="S::erofeevak@iata.org::9bb4228e-397b-48a3-9610-2a1c04e66a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FA"/>
    <a:srgbClr val="F04632"/>
    <a:srgbClr val="0377B5"/>
    <a:srgbClr val="11A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728" y="41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A39E-74EA-2940-8DFD-CEDED66EE5B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1CDD-EED7-6A47-8F70-0F65E6EC4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8E93-99C0-4F4C-AB37-E7291711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B1897-B888-9346-92AF-5C8F2BD9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29AB-B605-0F40-A69E-092C95D1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DFD7-2EBB-1542-9872-BC75504D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5B0D-8F95-3C4D-B876-789FE7E7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69C5F-9C73-6E4E-8B50-3FBDEC5AF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72EEE-F983-CD47-B2CF-64B361C85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8F8A-F341-C845-95EF-C41D993C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1E72-2744-964D-9031-6AF76EC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4DB0-3FA6-334B-BD52-6B7321FA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27751338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1944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3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222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033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040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8FB484-E257-4956-8FB5-C4732E10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F5AAFD-95B3-4157-BBB5-7CC40DB3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4BD8F-0033-4927-AA44-05B0484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496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1309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85F9-31B5-2540-B937-EA189AF5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B0-BBB7-6441-A559-3E340EF8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7C409-8C8B-6D43-99F1-CFD69ACA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7BCF6-BAE8-774D-A156-D3DAFAB6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C072-1B3F-3A41-9084-C3E7547A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91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WHITE_TextSlide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5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22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64083-8682-4D5C-A107-1853638C6A31}" type="datetime3">
              <a:rPr lang="en-US"/>
              <a:t>22 April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565A-6679-4A67-8FB7-14EA342FD6E1}" type="slidenum">
              <a:rPr lang="en-US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27720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32147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38953797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104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67F-593F-EC41-8FB9-B4BB77B9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F5F7-FC2F-B04F-954D-0E4108387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5C9DC-B6B9-E744-B57C-6E1CF25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A2E35-DC52-AE4F-B2BE-1380251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7538-E9F9-4A4C-80C8-1B759169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46C2-D2AC-3F4A-9152-1BBD833C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B2B0-1F1B-544F-9AC8-CAB04FBA9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8D01B-1E76-F24C-AD52-3B0280C5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5F1D-CA19-5C4E-ABEB-1BFF0AAD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948D-B283-E44A-A733-DE041E44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6F90B-9FFA-284F-ADB8-6ABE41E2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9F75-DA2B-234A-9C61-48B5561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76B8-9A70-1349-9361-3898E6329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3219-9962-3E40-9B95-7C6812A7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D3D70-833C-804D-8186-A87B851EF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109F6-B728-A44D-8866-45C5DE5B4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A5748-FCFD-1946-86B9-EFA453CB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07FCD-BE1A-EF46-BADD-202B0CAC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02895-6A96-1141-B139-B281BD07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D82C-779A-3441-A481-F4CEA93C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3E3AB-D40D-DC40-B83D-781475DA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A22AC-71E9-1F43-9171-E51EA1A6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691AC-9D3D-564D-BB81-A0C52F6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FE447-058A-B74D-ACD9-4CE8A439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E819E-20ED-D844-9FC9-5E5BBF2C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4871E-3217-2B40-9D4B-E4008C76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92B6-598D-AC43-A015-04EE99F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D2CA-D26E-6544-A28C-B5D3935D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C80F2-4EB1-B84D-8A93-3719CE2B7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5085C-D62B-414B-A689-AF4CBCE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7F2E5-9B87-044B-9073-49B20FEA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4D1C-5337-1345-8A82-5B44A2D6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F8FB-957A-524C-847C-3BCB1CA0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1AD8C-1A85-6844-99D4-7AAAC5254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76A07-30D2-0642-B2B5-D7C9E472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8B9AD-3990-D242-A1A7-516C82C7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8F2C8-3C11-D846-897B-5402774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4597D-B6BA-C244-BEBC-0D047A89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5A0B9-3AAB-C54E-9711-C32748F2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18C2A-84AE-0349-8EBF-E96AAA33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906F8-31E9-0C45-B971-D604C18EA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84AD-91E6-3640-8455-81BD6F308BB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6DBB-A29C-3946-A68B-63DCA80A0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6EA6-526D-6E40-AC1A-335523FF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38B6-3878-4DD8-B8F9-92C491ABF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22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4503-8F56-486A-BEEB-415EA4A6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40">
          <p15:clr>
            <a:srgbClr val="5ACBF0"/>
          </p15:clr>
        </p15:guide>
        <p15:guide id="4" pos="240">
          <p15:clr>
            <a:srgbClr val="5ACBF0"/>
          </p15:clr>
        </p15:guide>
        <p15:guide id="5" pos="7440">
          <p15:clr>
            <a:srgbClr val="5ACBF0"/>
          </p15:clr>
        </p15:guide>
        <p15:guide id="6" pos="3720">
          <p15:clr>
            <a:srgbClr val="5ACBF0"/>
          </p15:clr>
        </p15:guide>
        <p15:guide id="7" pos="3960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5ACBF0"/>
          </p15:clr>
        </p15:guide>
        <p15:guide id="10" orient="horz" pos="3624">
          <p15:clr>
            <a:srgbClr val="5ACBF0"/>
          </p15:clr>
        </p15:guide>
        <p15:guide id="11" orient="horz" pos="4080">
          <p15:clr>
            <a:srgbClr val="5ACBF0"/>
          </p15:clr>
        </p15:guide>
        <p15:guide id="12" orient="horz" pos="120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wcs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65D0EE-ED51-9E08-E055-22969AF2AD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629" y="0"/>
            <a:ext cx="12196373" cy="6858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3523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381000" y="1384145"/>
            <a:ext cx="11214678" cy="17216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WCS!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r>
              <a:rPr lang="en-US" sz="1400" dirty="0">
                <a:solidFill>
                  <a:prstClr val="black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WCS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r>
              <a:rPr lang="en-US" sz="1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9" name="Picture 8" descr="A group of people walking in a city&#10;&#10;AI-generated content may be incorrect.">
            <a:extLst>
              <a:ext uri="{FF2B5EF4-FFF2-40B4-BE49-F238E27FC236}">
                <a16:creationId xmlns:a16="http://schemas.microsoft.com/office/drawing/2014/main" id="{27B3FD87-C4F2-3FF0-6DCE-A75C0CAC5E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97" y="3312520"/>
            <a:ext cx="5015759" cy="28162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440778-D1F9-C5CF-4360-2A6EA153CD5A}"/>
              </a:ext>
            </a:extLst>
          </p:cNvPr>
          <p:cNvGrpSpPr/>
          <p:nvPr/>
        </p:nvGrpSpPr>
        <p:grpSpPr>
          <a:xfrm>
            <a:off x="6332095" y="3894643"/>
            <a:ext cx="554777" cy="1165757"/>
            <a:chOff x="1306168" y="815353"/>
            <a:chExt cx="991737" cy="197994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2B62F02-B65D-EAB0-E44B-41F501E736CD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307306" y="180827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8A67DB-580E-402C-3216-7C62A750D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6168" y="815353"/>
              <a:ext cx="991737" cy="9929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7DAD758-DB82-BC5C-B97B-83C36B38A71C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685021" y="1351310"/>
              <a:ext cx="230410" cy="460407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76647C-B0EC-814A-FAF9-D4C3FC17E7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dient 3">
            <a:extLst>
              <a:ext uri="{FF2B5EF4-FFF2-40B4-BE49-F238E27FC236}">
                <a16:creationId xmlns:a16="http://schemas.microsoft.com/office/drawing/2014/main" id="{4196606E-169E-6690-0E1C-F34ECE029392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0591" cy="6858000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40000"/>
                </a:schemeClr>
              </a:gs>
              <a:gs pos="41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9" name="Gradient 2">
            <a:extLst>
              <a:ext uri="{FF2B5EF4-FFF2-40B4-BE49-F238E27FC236}">
                <a16:creationId xmlns:a16="http://schemas.microsoft.com/office/drawing/2014/main" id="{E28A85AC-7368-3C1B-B463-7638EA9FE35A}"/>
              </a:ext>
            </a:extLst>
          </p:cNvPr>
          <p:cNvSpPr>
            <a:spLocks/>
          </p:cNvSpPr>
          <p:nvPr/>
        </p:nvSpPr>
        <p:spPr>
          <a:xfrm>
            <a:off x="-140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30000"/>
                </a:schemeClr>
              </a:gs>
              <a:gs pos="44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10" name="Gradient 1">
            <a:extLst>
              <a:ext uri="{FF2B5EF4-FFF2-40B4-BE49-F238E27FC236}">
                <a16:creationId xmlns:a16="http://schemas.microsoft.com/office/drawing/2014/main" id="{26D56151-12C9-2F75-B0A2-C2AC91AFB154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30000"/>
                </a:schemeClr>
              </a:gs>
              <a:gs pos="56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/>
          </p:cNvSpPr>
          <p:nvPr/>
        </p:nvSpPr>
        <p:spPr>
          <a:xfrm>
            <a:off x="-17822" y="4130301"/>
            <a:ext cx="5126851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44405" y="4349287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B1601A08-41E0-6E3A-8352-1CDE1E167D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6926" y="405315"/>
            <a:ext cx="4673599" cy="467920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CC98A-6E11-5AF9-5239-963BC985FF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70194"/>
            <a:ext cx="2917838" cy="235075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79581622-2AD9-2E7E-0201-ABEF801CDD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35856" y="5609913"/>
            <a:ext cx="1253427" cy="78494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645"/>
          </a:p>
        </p:txBody>
      </p:sp>
      <p:sp>
        <p:nvSpPr>
          <p:cNvPr id="2" name="Footer Placeholder 28">
            <a:extLst>
              <a:ext uri="{FF2B5EF4-FFF2-40B4-BE49-F238E27FC236}">
                <a16:creationId xmlns:a16="http://schemas.microsoft.com/office/drawing/2014/main" id="{DEE4386E-A5E4-A094-5CB1-0C1254E86A56}"/>
              </a:ext>
            </a:extLst>
          </p:cNvPr>
          <p:cNvSpPr txBox="1">
            <a:spLocks/>
          </p:cNvSpPr>
          <p:nvPr/>
        </p:nvSpPr>
        <p:spPr>
          <a:xfrm>
            <a:off x="320606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#IATAWCS</a:t>
            </a:r>
          </a:p>
        </p:txBody>
      </p:sp>
      <p:sp>
        <p:nvSpPr>
          <p:cNvPr id="3" name="Location, Dates">
            <a:extLst>
              <a:ext uri="{FF2B5EF4-FFF2-40B4-BE49-F238E27FC236}">
                <a16:creationId xmlns:a16="http://schemas.microsoft.com/office/drawing/2014/main" id="{AFCF3405-B6C0-09A4-4DE0-98D71A0EA677}"/>
              </a:ext>
            </a:extLst>
          </p:cNvPr>
          <p:cNvSpPr txBox="1"/>
          <p:nvPr/>
        </p:nvSpPr>
        <p:spPr>
          <a:xfrm>
            <a:off x="320606" y="3108842"/>
            <a:ext cx="500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Lima, Peru</a:t>
            </a:r>
          </a:p>
          <a:p>
            <a:r>
              <a:rPr lang="en-US" sz="24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10 – 12 March 2026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24A584-C9F3-A4BE-FA8D-C7017B9CECB6}"/>
              </a:ext>
            </a:extLst>
          </p:cNvPr>
          <p:cNvSpPr/>
          <p:nvPr/>
        </p:nvSpPr>
        <p:spPr>
          <a:xfrm>
            <a:off x="6696926" y="405316"/>
            <a:ext cx="4673599" cy="467920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D8AFE2-E8FC-1BBD-7EC5-6A8F91155D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9"/>
            <a:ext cx="12191999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91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97fa855e-821b-4a41-b4d6-9285b648b050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ORLD-CARGO-SYMPOSIUM-2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default.pptx  -  Read-Only" id="{3393D6F6-3DDF-4AD8-AF70-01B8C861C0E9}" vid="{9069597E-579C-472E-93EE-52701DC460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655568-1247-43c7-b5ce-0d71de2fb494" xsi:nil="true"/>
    <lcf76f155ced4ddcb4097134ff3c332f xmlns="4ffaaae9-dc8c-459f-a92e-1529c78bcbdb">
      <Terms xmlns="http://schemas.microsoft.com/office/infopath/2007/PartnerControls"/>
    </lcf76f155ced4ddcb4097134ff3c332f>
    <Teammemberincharge xmlns="4ffaaae9-dc8c-459f-a92e-1529c78bcbdb" xsi:nil="true"/>
    <SharedWithUsers xmlns="86e16ca4-215f-4354-b2b5-4fac53992da1">
      <UserInfo>
        <DisplayName>Katie Erofeeva</DisplayName>
        <AccountId>90</AccountId>
        <AccountType/>
      </UserInfo>
      <UserInfo>
        <DisplayName>Kim Wee</DisplayName>
        <AccountId>51</AccountId>
        <AccountType/>
      </UserInfo>
      <UserInfo>
        <DisplayName>Macarena Losada</DisplayName>
        <AccountId>87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19" ma:contentTypeDescription="Create a new document." ma:contentTypeScope="" ma:versionID="8ddd99b71bf0388c7b93c71865c96e3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527dc623d05d98141f8c1c9345ae6690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8825FB-E388-4F1F-8116-2A8A65DD839A}">
  <ds:schemaRefs>
    <ds:schemaRef ds:uri="http://schemas.microsoft.com/office/2006/documentManagement/types"/>
    <ds:schemaRef ds:uri="da655568-1247-43c7-b5ce-0d71de2fb494"/>
    <ds:schemaRef ds:uri="http://purl.org/dc/elements/1.1/"/>
    <ds:schemaRef ds:uri="http://schemas.microsoft.com/office/2006/metadata/properties"/>
    <ds:schemaRef ds:uri="http://schemas.microsoft.com/office/infopath/2007/PartnerControls"/>
    <ds:schemaRef ds:uri="86e16ca4-215f-4354-b2b5-4fac53992da1"/>
    <ds:schemaRef ds:uri="http://purl.org/dc/terms/"/>
    <ds:schemaRef ds:uri="http://schemas.openxmlformats.org/package/2006/metadata/core-properties"/>
    <ds:schemaRef ds:uri="4ffaaae9-dc8c-459f-a92e-1529c78bcbd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48A618-3DC1-4085-AFA7-457ABC695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28E79-21B0-4D42-AAB4-6C750AC86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d221784-72a8-4263-ac86-0ccc6b152cd8}" enabled="0" method="" siteId="{ad221784-72a8-4263-ac86-0ccc6b152c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121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Aktiv Grotesk</vt:lpstr>
      <vt:lpstr>Aktiv Grotesk Medium</vt:lpstr>
      <vt:lpstr>Arial</vt:lpstr>
      <vt:lpstr>Calibri</vt:lpstr>
      <vt:lpstr>Calibri Light</vt:lpstr>
      <vt:lpstr>Wingdings</vt:lpstr>
      <vt:lpstr>Office Theme</vt:lpstr>
      <vt:lpstr>IATA_Master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Advocacy Kit</dc:title>
  <dc:creator>DeSantis, Christina</dc:creator>
  <cp:lastModifiedBy>Theo Viola</cp:lastModifiedBy>
  <cp:revision>6</cp:revision>
  <dcterms:created xsi:type="dcterms:W3CDTF">2021-04-21T15:11:41Z</dcterms:created>
  <dcterms:modified xsi:type="dcterms:W3CDTF">2025-04-22T09:23:05Z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2021-04-21T15:11:42Z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bd1f98e2-eeee-4e66-acd1-aec6dc875dae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Information Classification: General</vt:lpwstr>
  </property>
  <property fmtid="{D5CDD505-2E9C-101B-9397-08002B2CF9AE}" pid="11" name="ContentTypeId">
    <vt:lpwstr>0x0101002D35BE1AB82ED949983D4C3BEFB295AA</vt:lpwstr>
  </property>
  <property fmtid="{D5CDD505-2E9C-101B-9397-08002B2CF9AE}" pid="12" name="MediaServiceImageTags">
    <vt:lpwstr/>
  </property>
  <property fmtid="{D5CDD505-2E9C-101B-9397-08002B2CF9AE}" pid="13" name="Order">
    <vt:lpwstr>299200.000000000</vt:lpwstr>
  </property>
  <property fmtid="{D5CDD505-2E9C-101B-9397-08002B2CF9AE}" pid="14" name="xd_ProgID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xd_Signature">
    <vt:lpwstr/>
  </property>
  <property fmtid="{D5CDD505-2E9C-101B-9397-08002B2CF9AE}" pid="20" name="SharedWithUsers">
    <vt:lpwstr>90;#Katie Erofeeva;#51;#Kim Wee;#87;#Macarena Losada</vt:lpwstr>
  </property>
</Properties>
</file>